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DE439-9B3F-4976-A701-ED56F71D0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2ED78E-56CB-4A12-9803-27713F4FF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8CFDC-A8F9-4E62-8869-9D878A58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86909-A96F-421D-8128-E8415461C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6A3DA-4823-4F7A-AAF3-D37267EF8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1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F2E14-53E7-43F1-B527-A66A8BF97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FFF8C-55B3-4D03-A7CB-66E33EE62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A848F-0CD6-4BB4-8AC3-162BCD3F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B4D24-5737-42D4-ACC1-027BBDF6A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A03C-6720-4E02-9FFF-B4630A9F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5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6DF976-F087-4C12-93EE-0AB4C551C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CABDC-61BF-42D8-AB3D-A391C9ABE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33D59-D7CB-4B7A-8933-726B7491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171B5-ED4A-42F2-92FA-AD821361E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02062-F637-41CB-ACF8-B9AB5026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05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746E6-44AB-475F-A22E-CCBCD1F1D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4DCBE-97C5-4A59-8725-6D9946AA6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FC19F-8FE0-4F6A-BB2D-DD9072A15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0E3C8-C27D-4060-A5D5-2296C367F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B126F-4771-4B88-9317-7F49EAC7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3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70A78-FFB4-4DBD-9711-6FEE30483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A658F-14D5-466C-8F28-1EC346C95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5849F-564B-4CE8-97B3-9E7188909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65B64-2FDF-49F2-9E4D-9736061D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2EE50-35C2-42BE-94EF-897489D4D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2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1D0D-20E0-402A-9CCC-C10ECD331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23DE8-863F-44B6-B4C0-C886C3DC8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07B46-CC4F-443B-A0F0-E8620CC7B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82960-0DBC-4A60-A769-94689B29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5A70C-5374-456A-A274-1475D924B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54C05C-10CF-43AC-9C75-18B6A065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7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1169-0F02-4027-B919-74E679707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FA873-CE53-49CA-8E5A-2C716457E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208AB-6CC2-416C-BF22-EB1C59604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81A6FA-4698-4A2D-9CB6-8DC641C6F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AEDED2-D765-4BF9-BC70-80B16954E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9B079D-3888-4119-8520-E4AA8CBEC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36CC42-3A69-4041-886B-4036ACF1B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624FFF-592D-4CB7-BE5B-BF91F649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9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EE82-D095-4C42-9FBA-3D87754DB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7C43ED-A3C2-4C66-A024-E2D1D0B07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CC4EEF-8BD3-4998-8674-5887B6C3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314420-9957-44DA-8095-34DE81E43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6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04DF4D-BB99-4DB6-9830-AD07B517D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D989D-8716-4F25-920C-B0EE47AF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57680-E341-45B5-B875-A043B8EA6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5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4F5FB-AECD-408D-AA9E-23808B28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7F7F8-9B7E-4CC7-9EAD-9774DC64B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2D0F4-CC4C-400E-BCC3-67611F2F8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02D7D-5DA7-4DD0-97EB-43032E3A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D48A1-FC8D-4345-A0B6-28A399E1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95D8A-E839-4DB3-8553-656D5825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8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5953B-5C5A-4F76-9088-E1C5C5C31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E3AEC9-5341-4B0E-AA26-E56CC2181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5D1767-DCE9-4972-8FC0-06966673A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2F992-CF16-4398-86B5-19DF610B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F1265-4093-4D2A-ABF0-55B2A5819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6ECA1-A9C6-4FF6-A7F0-B7E9C94F4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7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13409-3479-418C-AB92-565A96DE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F029C-1D1F-4AA4-A69C-B3A8930AF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54218-DD75-47D3-BDB4-8AE9E98127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779C2-4D57-4B07-873E-A0A63985F030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3EFDE-51BD-4D38-98FA-1A5CC7A4F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4A323-BE05-4258-96F3-250EF957D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B1081-8939-4DC2-B59C-E45E33201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2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1C971D98-C1E0-4288-98A5-7E9704FA573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528046" y="45570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025A670-DD08-447D-8BEA-F87F1E9DF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9294" y="3186814"/>
            <a:ext cx="9144000" cy="1655762"/>
          </a:xfrm>
        </p:spPr>
        <p:txBody>
          <a:bodyPr>
            <a:normAutofit/>
          </a:bodyPr>
          <a:lstStyle/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E86FC4-F06A-47CC-ADFF-9A37F3BF0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198"/>
            <a:ext cx="12192000" cy="12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13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E86FC4-F06A-47CC-ADFF-9A37F3BF0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198"/>
            <a:ext cx="12192000" cy="1299411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84D98AE-DA62-465E-A33D-399497A3B4DC}"/>
              </a:ext>
            </a:extLst>
          </p:cNvPr>
          <p:cNvSpPr txBox="1">
            <a:spLocks/>
          </p:cNvSpPr>
          <p:nvPr/>
        </p:nvSpPr>
        <p:spPr>
          <a:xfrm>
            <a:off x="3051752" y="17384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961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2024-10-20T08:13:20Z</dcterms:created>
  <dcterms:modified xsi:type="dcterms:W3CDTF">2024-10-20T08:13:53Z</dcterms:modified>
</cp:coreProperties>
</file>