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ABFB-5469-5DD8-2A0D-A88351982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4D241-6D61-C0F8-36C7-F85BC9A62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4853C-894A-878F-118E-08D73888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BC22-B4FE-2400-9DA7-3B546F7B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E5676-ACBE-5CD5-963B-AA7F5340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2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92430-CE6C-1579-DF4B-82677BE1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AE725-E264-F22E-775D-0EBC5505C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D1809-8CF0-76C5-7883-EB96E24C3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FE942-AD14-7B38-B2F2-4A324F50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4ADA2-005D-FEA4-D793-80681BA3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3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7F73FA-3B3D-F41A-1832-BDB6E8DCA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8BDF6-D7A1-7528-397F-FE502BEDD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670F9-A163-FBD6-878E-1AE2BA9C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52CD7-504E-8A45-07AA-238580C7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52F12-EB09-5B03-CD9C-066D28A4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8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86D48-3574-5F56-42D2-9E7D02518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9910F-C624-D4AE-499A-FCF45CA69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2DE9C-06DC-7448-34BF-43521752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135B3-46A4-78B1-BC98-B008828B1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2F73A-6695-EF03-F5C8-BB0CA5DD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00228-54D4-C536-FD95-AFDB882C5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4AFFB-83B1-043B-E121-77D32A4F7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568D6-D0ED-ED0E-DD2C-DFDB56DE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28A60-D7B6-ED9C-B9AF-BFE814D9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AB583-E7D6-48A8-6E10-28BAB36C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624E1-2BEA-433A-D65C-5287B779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1E3-221C-9194-2A60-AAE218DF1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B688F-4E3E-5221-82E2-882EC3F0E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ED15C-D5CC-F702-54E1-3BF8CD8D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A9BF2-AB0D-DB92-97F6-C2C8A5C7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30970-7B1D-96F7-EF89-31E27F46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5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FA1E-3732-5F71-4A19-F6E0F1C8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0863C-B97F-A9B7-F626-3F4C7A7DD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00BAF-C213-5CA2-D608-938B35796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C84DC1-536B-E00C-23E9-0CC029B14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42FB0-9F6E-6ED3-AF6E-7D5D37C20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5D6767-C1BD-7115-118D-ADD19A3C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DB2DA2-C4FC-1718-655D-2C2D5CBFB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96B18-1D04-B944-A379-B9F68BDD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BC2BA-FEB4-9FE1-006E-08E7DE0D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0619C5-D93C-6B33-432C-C9AA7690F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83905-04B8-A27A-F0A8-941FA52D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617F4-119E-6DA0-16EE-E2370276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9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F586B1-A9EA-3455-F9CE-16E13CCE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C8EEA-5613-05C2-5356-A08A3DBB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DDE66-038E-0B4C-F0C3-713D6E90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1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CE01-7BD0-D822-77AA-7B45F8A2F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7B1CE-4855-310B-5159-C3FA57E86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9DD8C-A417-39A2-6C90-7E316C8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B3A25-A60A-4034-397E-58AE67DE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9C1D7-D25D-5AD0-AF20-E00BAEF1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F8CF7-C1B0-959C-5720-F7990981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4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A1BE-4A67-2BBF-C6A1-BBDA40586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3AB82-6734-C1F8-284B-5F6C94B29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1C5B6-6729-46A8-1878-93062D094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EEA41-A351-460C-0AC1-CA8DAF4E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05D2F-90BD-5F27-2275-F8702480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85DA-8BBD-600C-DE9F-EC713BF7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2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CB8AC9-6898-3291-C245-AFF4D9958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964B8-F638-D5CD-1209-1F61D8BAD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F6934-B097-BDB2-07BF-1B54FED58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306E-1A88-40C5-9027-C9A0445D6A00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B551C-548D-818C-F0CE-D1E84A7C1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4DC57-B48D-4A29-077D-FB0A72889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100A-4588-47A1-8471-3B076EEA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9DF9A3-0245-1E85-ED17-D9F35ACD4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640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DD1AC0E8-D763-B7EC-EBC0-06EF213B5F9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61493" y="74734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ADDA4D3-ABAB-7BAC-1773-3B06C8A61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6084" y="3522907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1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41E872-4D4F-66D2-0DCA-5B40ED1CF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3D92A8-71C4-A1C0-1083-FFF57E9AD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640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AA240580-269A-363D-26F9-0ED4F36EC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1752" y="1738478"/>
            <a:ext cx="7766936" cy="3235792"/>
          </a:xfrm>
        </p:spPr>
        <p:txBody>
          <a:bodyPr>
            <a:normAutofit fontScale="62500" lnSpcReduction="20000"/>
          </a:bodyPr>
          <a:lstStyle/>
          <a:p>
            <a:pPr algn="r" rtl="1">
              <a:spcBef>
                <a:spcPts val="10414"/>
              </a:spcBef>
              <a:defRPr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56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2024-03-05T09:55:37Z</dcterms:created>
  <dcterms:modified xsi:type="dcterms:W3CDTF">2024-03-05T09:56:10Z</dcterms:modified>
</cp:coreProperties>
</file>